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6" r:id="rId2"/>
  </p:sldMasterIdLst>
  <p:sldIdLst>
    <p:sldId id="277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6" r:id="rId13"/>
    <p:sldId id="268" r:id="rId14"/>
    <p:sldId id="269" r:id="rId15"/>
    <p:sldId id="270" r:id="rId16"/>
    <p:sldId id="271" r:id="rId17"/>
    <p:sldId id="279" r:id="rId18"/>
    <p:sldId id="272" r:id="rId19"/>
    <p:sldId id="273" r:id="rId20"/>
    <p:sldId id="274" r:id="rId21"/>
    <p:sldId id="275" r:id="rId22"/>
    <p:sldId id="278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7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2" name="IshikawaMiki" initials="IM" lastIdx="2" clrIdx="1">
    <p:extLst>
      <p:ext uri="{19B8F6BF-5375-455C-9EA6-DF929625EA0E}">
        <p15:presenceInfo xmlns:p15="http://schemas.microsoft.com/office/powerpoint/2012/main" userId="IshikawaMiki" providerId="None"/>
      </p:ext>
    </p:extLst>
  </p:cmAuthor>
  <p:cmAuthor id="3" name="長嶋 康太" initials="長嶋" lastIdx="1" clrIdx="2">
    <p:extLst>
      <p:ext uri="{19B8F6BF-5375-455C-9EA6-DF929625EA0E}">
        <p15:presenceInfo xmlns:p15="http://schemas.microsoft.com/office/powerpoint/2012/main" userId="ce9ed9dc2502c3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3780" autoAdjust="0"/>
  </p:normalViewPr>
  <p:slideViewPr>
    <p:cSldViewPr snapToGrid="0" snapToObjects="1">
      <p:cViewPr varScale="1">
        <p:scale>
          <a:sx n="85" d="100"/>
          <a:sy n="85" d="100"/>
        </p:scale>
        <p:origin x="48" y="2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1913F2-52CC-4A3E-81B1-F767B8817D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C897BB8-E468-452C-9E8C-BF1349FF0991}">
      <dgm:prSet phldrT="[テキスト]" custT="1"/>
      <dgm:spPr/>
      <dgm:t>
        <a:bodyPr/>
        <a:lstStyle/>
        <a:p>
          <a:pPr algn="ctr"/>
          <a:r>
            <a:rPr kumimoji="1" lang="ja-JP" altLang="en-US" sz="3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第</a:t>
          </a:r>
          <a:r>
            <a:rPr kumimoji="1" lang="en-US" altLang="ja-JP" sz="3200" dirty="0">
              <a:latin typeface="Calibri" panose="020F0502020204030204" pitchFamily="34" charset="0"/>
              <a:ea typeface="ＭＳ ゴシック" panose="020B0609070205080204" pitchFamily="49" charset="-128"/>
              <a:cs typeface="Calibri" panose="020F0502020204030204" pitchFamily="34" charset="0"/>
            </a:rPr>
            <a:t>3</a:t>
          </a:r>
          <a:r>
            <a:rPr kumimoji="1" lang="ja-JP" altLang="en-US" sz="3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回参加団体説明会</a:t>
          </a:r>
        </a:p>
      </dgm:t>
    </dgm:pt>
    <dgm:pt modelId="{0B8AB607-76C0-4473-B728-FC45197FC5B2}" type="parTrans" cxnId="{6FFBA805-598D-4B63-8032-64C15885355F}">
      <dgm:prSet/>
      <dgm:spPr/>
      <dgm:t>
        <a:bodyPr/>
        <a:lstStyle/>
        <a:p>
          <a:endParaRPr kumimoji="1" lang="ja-JP" altLang="en-US"/>
        </a:p>
      </dgm:t>
    </dgm:pt>
    <dgm:pt modelId="{C5B724F6-BE8F-4AD4-9189-1460C6FE6575}" type="sibTrans" cxnId="{6FFBA805-598D-4B63-8032-64C15885355F}">
      <dgm:prSet/>
      <dgm:spPr/>
      <dgm:t>
        <a:bodyPr/>
        <a:lstStyle/>
        <a:p>
          <a:endParaRPr kumimoji="1" lang="ja-JP" altLang="en-US"/>
        </a:p>
      </dgm:t>
    </dgm:pt>
    <dgm:pt modelId="{32ABA06C-E41F-43AA-AD72-022795B5F68D}">
      <dgm:prSet custT="1"/>
      <dgm:spPr/>
      <dgm:t>
        <a:bodyPr/>
        <a:lstStyle/>
        <a:p>
          <a:pPr>
            <a:buFontTx/>
            <a:buNone/>
          </a:pPr>
          <a:r>
            <a:rPr kumimoji="1" lang="en-US" altLang="en-US" sz="2800" dirty="0"/>
            <a:t>8</a:t>
          </a:r>
          <a:r>
            <a:rPr kumimoji="1" lang="ja-JP" altLang="en-US" sz="2800" dirty="0"/>
            <a:t>月</a:t>
          </a:r>
          <a:r>
            <a:rPr kumimoji="1" lang="en-US" altLang="ja-JP" sz="2800" dirty="0"/>
            <a:t>27</a:t>
          </a:r>
          <a:r>
            <a:rPr kumimoji="1" lang="ja-JP" altLang="en-US" sz="2800" dirty="0"/>
            <a:t>日</a:t>
          </a:r>
          <a:r>
            <a:rPr kumimoji="1" lang="en-US" altLang="ja-JP" sz="2800" dirty="0"/>
            <a:t>(</a:t>
          </a:r>
          <a:r>
            <a:rPr kumimoji="1" lang="ja-JP" altLang="en-US" sz="2800" dirty="0"/>
            <a:t>金</a:t>
          </a:r>
          <a:r>
            <a:rPr kumimoji="1" lang="en-US" altLang="ja-JP" sz="2800" dirty="0"/>
            <a:t>)</a:t>
          </a:r>
          <a:r>
            <a:rPr kumimoji="1" lang="en-US" altLang="en-US" sz="2800" dirty="0"/>
            <a:t>1</a:t>
          </a:r>
          <a:r>
            <a:rPr kumimoji="1" lang="en-US" altLang="ja-JP" sz="2800" dirty="0"/>
            <a:t>0</a:t>
          </a:r>
          <a:r>
            <a:rPr kumimoji="1" lang="ja-JP" altLang="en-US" sz="2800" dirty="0"/>
            <a:t>：</a:t>
          </a:r>
          <a:r>
            <a:rPr kumimoji="1" lang="en-US" altLang="en-US" sz="2800" dirty="0"/>
            <a:t>00</a:t>
          </a:r>
          <a:r>
            <a:rPr kumimoji="1" lang="ja-JP" altLang="en-US" sz="2800" dirty="0"/>
            <a:t>～　</a:t>
          </a:r>
          <a:r>
            <a: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オンライン</a:t>
          </a:r>
        </a:p>
      </dgm:t>
    </dgm:pt>
    <dgm:pt modelId="{6E3CF54C-3A98-4BC3-B32C-659E744E7248}" type="parTrans" cxnId="{C4030536-F28E-4AD9-A6CA-21D4C13B5FC0}">
      <dgm:prSet/>
      <dgm:spPr/>
      <dgm:t>
        <a:bodyPr/>
        <a:lstStyle/>
        <a:p>
          <a:endParaRPr kumimoji="1" lang="ja-JP" altLang="en-US"/>
        </a:p>
      </dgm:t>
    </dgm:pt>
    <dgm:pt modelId="{8EF8FCB8-3E1C-4EC9-BC37-22CAD769C29E}" type="sibTrans" cxnId="{C4030536-F28E-4AD9-A6CA-21D4C13B5FC0}">
      <dgm:prSet/>
      <dgm:spPr/>
      <dgm:t>
        <a:bodyPr/>
        <a:lstStyle/>
        <a:p>
          <a:endParaRPr kumimoji="1" lang="ja-JP" altLang="en-US"/>
        </a:p>
      </dgm:t>
    </dgm:pt>
    <dgm:pt modelId="{825F9789-FE1C-492F-ADDA-2ADD45F7AD62}">
      <dgm:prSet custT="1"/>
      <dgm:spPr/>
      <dgm:t>
        <a:bodyPr/>
        <a:lstStyle/>
        <a:p>
          <a:pPr>
            <a:buFontTx/>
            <a:buNone/>
          </a:pPr>
          <a:r>
            <a:rPr kumimoji="1" lang="en-US" altLang="en-US" sz="2800" dirty="0"/>
            <a:t>8</a:t>
          </a:r>
          <a:r>
            <a:rPr kumimoji="1" lang="ja-JP" altLang="en-US" sz="2800" dirty="0"/>
            <a:t>月</a:t>
          </a:r>
          <a:r>
            <a:rPr kumimoji="1" lang="en-US" altLang="ja-JP" sz="2800" dirty="0"/>
            <a:t>28</a:t>
          </a:r>
          <a:r>
            <a:rPr kumimoji="1" lang="ja-JP" altLang="en-US" sz="2800" dirty="0"/>
            <a:t>日</a:t>
          </a:r>
          <a:r>
            <a:rPr kumimoji="1" lang="en-US" altLang="ja-JP" sz="2800" dirty="0"/>
            <a:t>(</a:t>
          </a:r>
          <a:r>
            <a:rPr kumimoji="1" lang="ja-JP" altLang="en-US" sz="2800" dirty="0"/>
            <a:t>土</a:t>
          </a:r>
          <a:r>
            <a:rPr kumimoji="1" lang="en-US" altLang="ja-JP" sz="2800" dirty="0"/>
            <a:t>)</a:t>
          </a:r>
          <a:r>
            <a:rPr kumimoji="1" lang="en-US" altLang="en-US" sz="2800" dirty="0"/>
            <a:t>1</a:t>
          </a:r>
          <a:r>
            <a:rPr kumimoji="1" lang="en-US" altLang="ja-JP" sz="2800" dirty="0"/>
            <a:t>0</a:t>
          </a:r>
          <a:r>
            <a:rPr kumimoji="1" lang="ja-JP" altLang="en-US" sz="2800" dirty="0"/>
            <a:t>：</a:t>
          </a:r>
          <a:r>
            <a:rPr kumimoji="1" lang="en-US" altLang="en-US" sz="2800" dirty="0"/>
            <a:t>00</a:t>
          </a:r>
          <a:r>
            <a:rPr kumimoji="1" lang="ja-JP" altLang="en-US" sz="2800" dirty="0"/>
            <a:t>～　</a:t>
          </a:r>
          <a:r>
            <a: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オンライン</a:t>
          </a:r>
        </a:p>
      </dgm:t>
    </dgm:pt>
    <dgm:pt modelId="{F670500E-80CD-4AD1-A24F-DC1CF5639837}" type="parTrans" cxnId="{4EE72922-0944-46FF-BD7A-607AEA81953E}">
      <dgm:prSet/>
      <dgm:spPr/>
      <dgm:t>
        <a:bodyPr/>
        <a:lstStyle/>
        <a:p>
          <a:endParaRPr kumimoji="1" lang="ja-JP" altLang="en-US"/>
        </a:p>
      </dgm:t>
    </dgm:pt>
    <dgm:pt modelId="{5C9DE6F0-C6D7-41A8-B7DD-A92C05BA3C52}" type="sibTrans" cxnId="{4EE72922-0944-46FF-BD7A-607AEA81953E}">
      <dgm:prSet/>
      <dgm:spPr/>
      <dgm:t>
        <a:bodyPr/>
        <a:lstStyle/>
        <a:p>
          <a:endParaRPr kumimoji="1" lang="ja-JP" altLang="en-US"/>
        </a:p>
      </dgm:t>
    </dgm:pt>
    <dgm:pt modelId="{34C01B45-6A0F-418B-9AF8-7F4745D1E732}" type="pres">
      <dgm:prSet presAssocID="{D11913F2-52CC-4A3E-81B1-F767B8817D87}" presName="linear" presStyleCnt="0">
        <dgm:presLayoutVars>
          <dgm:dir/>
          <dgm:animLvl val="lvl"/>
          <dgm:resizeHandles val="exact"/>
        </dgm:presLayoutVars>
      </dgm:prSet>
      <dgm:spPr/>
    </dgm:pt>
    <dgm:pt modelId="{5ECE6A6E-6C2B-43F4-91C6-6DCB48EF30A0}" type="pres">
      <dgm:prSet presAssocID="{AC897BB8-E468-452C-9E8C-BF1349FF0991}" presName="parentLin" presStyleCnt="0"/>
      <dgm:spPr/>
    </dgm:pt>
    <dgm:pt modelId="{5003EE23-16F7-467C-BBCB-BE6D5E66C325}" type="pres">
      <dgm:prSet presAssocID="{AC897BB8-E468-452C-9E8C-BF1349FF0991}" presName="parentLeftMargin" presStyleLbl="node1" presStyleIdx="0" presStyleCnt="1"/>
      <dgm:spPr/>
    </dgm:pt>
    <dgm:pt modelId="{90B068AA-1DAF-4475-9B47-F5EF9B8ED2E1}" type="pres">
      <dgm:prSet presAssocID="{AC897BB8-E468-452C-9E8C-BF1349FF0991}" presName="parentText" presStyleLbl="node1" presStyleIdx="0" presStyleCnt="1" custScaleX="78571" custScaleY="65226" custLinFactNeighborX="-1812" custLinFactNeighborY="-15389">
        <dgm:presLayoutVars>
          <dgm:chMax val="0"/>
          <dgm:bulletEnabled val="1"/>
        </dgm:presLayoutVars>
      </dgm:prSet>
      <dgm:spPr/>
    </dgm:pt>
    <dgm:pt modelId="{2227DE5E-930A-4FAC-B94E-67263167141C}" type="pres">
      <dgm:prSet presAssocID="{AC897BB8-E468-452C-9E8C-BF1349FF0991}" presName="negativeSpace" presStyleCnt="0"/>
      <dgm:spPr/>
    </dgm:pt>
    <dgm:pt modelId="{86EE27EB-A34B-41E2-8120-9DD1E2D262F8}" type="pres">
      <dgm:prSet presAssocID="{AC897BB8-E468-452C-9E8C-BF1349FF0991}" presName="childText" presStyleLbl="conFgAcc1" presStyleIdx="0" presStyleCnt="1" custScaleY="84317">
        <dgm:presLayoutVars>
          <dgm:bulletEnabled val="1"/>
        </dgm:presLayoutVars>
      </dgm:prSet>
      <dgm:spPr/>
    </dgm:pt>
  </dgm:ptLst>
  <dgm:cxnLst>
    <dgm:cxn modelId="{6FFBA805-598D-4B63-8032-64C15885355F}" srcId="{D11913F2-52CC-4A3E-81B1-F767B8817D87}" destId="{AC897BB8-E468-452C-9E8C-BF1349FF0991}" srcOrd="0" destOrd="0" parTransId="{0B8AB607-76C0-4473-B728-FC45197FC5B2}" sibTransId="{C5B724F6-BE8F-4AD4-9189-1460C6FE6575}"/>
    <dgm:cxn modelId="{4EE72922-0944-46FF-BD7A-607AEA81953E}" srcId="{AC897BB8-E468-452C-9E8C-BF1349FF0991}" destId="{825F9789-FE1C-492F-ADDA-2ADD45F7AD62}" srcOrd="1" destOrd="0" parTransId="{F670500E-80CD-4AD1-A24F-DC1CF5639837}" sibTransId="{5C9DE6F0-C6D7-41A8-B7DD-A92C05BA3C52}"/>
    <dgm:cxn modelId="{D16E7924-DA90-45D9-B67F-C45C95658F37}" type="presOf" srcId="{32ABA06C-E41F-43AA-AD72-022795B5F68D}" destId="{86EE27EB-A34B-41E2-8120-9DD1E2D262F8}" srcOrd="0" destOrd="0" presId="urn:microsoft.com/office/officeart/2005/8/layout/list1"/>
    <dgm:cxn modelId="{C4030536-F28E-4AD9-A6CA-21D4C13B5FC0}" srcId="{AC897BB8-E468-452C-9E8C-BF1349FF0991}" destId="{32ABA06C-E41F-43AA-AD72-022795B5F68D}" srcOrd="0" destOrd="0" parTransId="{6E3CF54C-3A98-4BC3-B32C-659E744E7248}" sibTransId="{8EF8FCB8-3E1C-4EC9-BC37-22CAD769C29E}"/>
    <dgm:cxn modelId="{E7682452-3C8A-420D-84F8-576E63CC381C}" type="presOf" srcId="{D11913F2-52CC-4A3E-81B1-F767B8817D87}" destId="{34C01B45-6A0F-418B-9AF8-7F4745D1E732}" srcOrd="0" destOrd="0" presId="urn:microsoft.com/office/officeart/2005/8/layout/list1"/>
    <dgm:cxn modelId="{F21990B7-77D0-4C06-B50E-3CCDCF1430C9}" type="presOf" srcId="{AC897BB8-E468-452C-9E8C-BF1349FF0991}" destId="{5003EE23-16F7-467C-BBCB-BE6D5E66C325}" srcOrd="0" destOrd="0" presId="urn:microsoft.com/office/officeart/2005/8/layout/list1"/>
    <dgm:cxn modelId="{44538BD9-9F39-4CDE-A0A4-4DF151DBFDD2}" type="presOf" srcId="{AC897BB8-E468-452C-9E8C-BF1349FF0991}" destId="{90B068AA-1DAF-4475-9B47-F5EF9B8ED2E1}" srcOrd="1" destOrd="0" presId="urn:microsoft.com/office/officeart/2005/8/layout/list1"/>
    <dgm:cxn modelId="{05CBF3E1-4870-4AA0-A643-EA9C0AC5F3DF}" type="presOf" srcId="{825F9789-FE1C-492F-ADDA-2ADD45F7AD62}" destId="{86EE27EB-A34B-41E2-8120-9DD1E2D262F8}" srcOrd="0" destOrd="1" presId="urn:microsoft.com/office/officeart/2005/8/layout/list1"/>
    <dgm:cxn modelId="{69079FA3-5ED7-4E39-AA31-17865EF9457D}" type="presParOf" srcId="{34C01B45-6A0F-418B-9AF8-7F4745D1E732}" destId="{5ECE6A6E-6C2B-43F4-91C6-6DCB48EF30A0}" srcOrd="0" destOrd="0" presId="urn:microsoft.com/office/officeart/2005/8/layout/list1"/>
    <dgm:cxn modelId="{AC8DD2FC-CF9D-45FF-80AD-B2EF7ACBB234}" type="presParOf" srcId="{5ECE6A6E-6C2B-43F4-91C6-6DCB48EF30A0}" destId="{5003EE23-16F7-467C-BBCB-BE6D5E66C325}" srcOrd="0" destOrd="0" presId="urn:microsoft.com/office/officeart/2005/8/layout/list1"/>
    <dgm:cxn modelId="{671C936F-F6DA-49B2-AFBF-45AB7F4E4369}" type="presParOf" srcId="{5ECE6A6E-6C2B-43F4-91C6-6DCB48EF30A0}" destId="{90B068AA-1DAF-4475-9B47-F5EF9B8ED2E1}" srcOrd="1" destOrd="0" presId="urn:microsoft.com/office/officeart/2005/8/layout/list1"/>
    <dgm:cxn modelId="{294FF821-FC9A-4E93-B571-29EB1FEFA091}" type="presParOf" srcId="{34C01B45-6A0F-418B-9AF8-7F4745D1E732}" destId="{2227DE5E-930A-4FAC-B94E-67263167141C}" srcOrd="1" destOrd="0" presId="urn:microsoft.com/office/officeart/2005/8/layout/list1"/>
    <dgm:cxn modelId="{49EF5A2A-06BF-462D-914A-3755BA1995D0}" type="presParOf" srcId="{34C01B45-6A0F-418B-9AF8-7F4745D1E732}" destId="{86EE27EB-A34B-41E2-8120-9DD1E2D262F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E27EB-A34B-41E2-8120-9DD1E2D262F8}">
      <dsp:nvSpPr>
        <dsp:cNvPr id="0" name=""/>
        <dsp:cNvSpPr/>
      </dsp:nvSpPr>
      <dsp:spPr>
        <a:xfrm>
          <a:off x="0" y="1227553"/>
          <a:ext cx="10515600" cy="20822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978916" rIns="816127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kumimoji="1" lang="en-US" altLang="en-US" sz="2800" kern="1200" dirty="0"/>
            <a:t>8</a:t>
          </a:r>
          <a:r>
            <a:rPr kumimoji="1" lang="ja-JP" altLang="en-US" sz="2800" kern="1200" dirty="0"/>
            <a:t>月</a:t>
          </a:r>
          <a:r>
            <a:rPr kumimoji="1" lang="en-US" altLang="ja-JP" sz="2800" kern="1200" dirty="0"/>
            <a:t>27</a:t>
          </a:r>
          <a:r>
            <a:rPr kumimoji="1" lang="ja-JP" altLang="en-US" sz="2800" kern="1200" dirty="0"/>
            <a:t>日</a:t>
          </a:r>
          <a:r>
            <a:rPr kumimoji="1" lang="en-US" altLang="ja-JP" sz="2800" kern="1200" dirty="0"/>
            <a:t>(</a:t>
          </a:r>
          <a:r>
            <a:rPr kumimoji="1" lang="ja-JP" altLang="en-US" sz="2800" kern="1200" dirty="0"/>
            <a:t>金</a:t>
          </a:r>
          <a:r>
            <a:rPr kumimoji="1" lang="en-US" altLang="ja-JP" sz="2800" kern="1200" dirty="0"/>
            <a:t>)</a:t>
          </a:r>
          <a:r>
            <a:rPr kumimoji="1" lang="en-US" altLang="en-US" sz="2800" kern="1200" dirty="0"/>
            <a:t>1</a:t>
          </a:r>
          <a:r>
            <a:rPr kumimoji="1" lang="en-US" altLang="ja-JP" sz="2800" kern="1200" dirty="0"/>
            <a:t>0</a:t>
          </a:r>
          <a:r>
            <a:rPr kumimoji="1" lang="ja-JP" altLang="en-US" sz="2800" kern="1200" dirty="0"/>
            <a:t>：</a:t>
          </a:r>
          <a:r>
            <a:rPr kumimoji="1" lang="en-US" altLang="en-US" sz="2800" kern="1200" dirty="0"/>
            <a:t>00</a:t>
          </a:r>
          <a:r>
            <a:rPr kumimoji="1" lang="ja-JP" altLang="en-US" sz="2800" kern="1200" dirty="0"/>
            <a:t>～　</a:t>
          </a:r>
          <a:r>
            <a:rPr kumimoji="1" lang="ja-JP" altLang="en-US" sz="2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オンライン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kumimoji="1" lang="en-US" altLang="en-US" sz="2800" kern="1200" dirty="0"/>
            <a:t>8</a:t>
          </a:r>
          <a:r>
            <a:rPr kumimoji="1" lang="ja-JP" altLang="en-US" sz="2800" kern="1200" dirty="0"/>
            <a:t>月</a:t>
          </a:r>
          <a:r>
            <a:rPr kumimoji="1" lang="en-US" altLang="ja-JP" sz="2800" kern="1200" dirty="0"/>
            <a:t>28</a:t>
          </a:r>
          <a:r>
            <a:rPr kumimoji="1" lang="ja-JP" altLang="en-US" sz="2800" kern="1200" dirty="0"/>
            <a:t>日</a:t>
          </a:r>
          <a:r>
            <a:rPr kumimoji="1" lang="en-US" altLang="ja-JP" sz="2800" kern="1200" dirty="0"/>
            <a:t>(</a:t>
          </a:r>
          <a:r>
            <a:rPr kumimoji="1" lang="ja-JP" altLang="en-US" sz="2800" kern="1200" dirty="0"/>
            <a:t>土</a:t>
          </a:r>
          <a:r>
            <a:rPr kumimoji="1" lang="en-US" altLang="ja-JP" sz="2800" kern="1200" dirty="0"/>
            <a:t>)</a:t>
          </a:r>
          <a:r>
            <a:rPr kumimoji="1" lang="en-US" altLang="en-US" sz="2800" kern="1200" dirty="0"/>
            <a:t>1</a:t>
          </a:r>
          <a:r>
            <a:rPr kumimoji="1" lang="en-US" altLang="ja-JP" sz="2800" kern="1200" dirty="0"/>
            <a:t>0</a:t>
          </a:r>
          <a:r>
            <a:rPr kumimoji="1" lang="ja-JP" altLang="en-US" sz="2800" kern="1200" dirty="0"/>
            <a:t>：</a:t>
          </a:r>
          <a:r>
            <a:rPr kumimoji="1" lang="en-US" altLang="en-US" sz="2800" kern="1200" dirty="0"/>
            <a:t>00</a:t>
          </a:r>
          <a:r>
            <a:rPr kumimoji="1" lang="ja-JP" altLang="en-US" sz="2800" kern="1200" dirty="0"/>
            <a:t>～　</a:t>
          </a:r>
          <a:r>
            <a:rPr kumimoji="1" lang="ja-JP" altLang="en-US" sz="28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オンライン</a:t>
          </a:r>
        </a:p>
      </dsp:txBody>
      <dsp:txXfrm>
        <a:off x="0" y="1227553"/>
        <a:ext cx="10515600" cy="2082292"/>
      </dsp:txXfrm>
    </dsp:sp>
    <dsp:sp modelId="{90B068AA-1DAF-4475-9B47-F5EF9B8ED2E1}">
      <dsp:nvSpPr>
        <dsp:cNvPr id="0" name=""/>
        <dsp:cNvSpPr/>
      </dsp:nvSpPr>
      <dsp:spPr>
        <a:xfrm>
          <a:off x="516252" y="649150"/>
          <a:ext cx="5783548" cy="12323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第</a:t>
          </a:r>
          <a:r>
            <a:rPr kumimoji="1" lang="en-US" altLang="ja-JP" sz="3200" kern="1200" dirty="0">
              <a:latin typeface="Calibri" panose="020F0502020204030204" pitchFamily="34" charset="0"/>
              <a:ea typeface="ＭＳ ゴシック" panose="020B0609070205080204" pitchFamily="49" charset="-128"/>
              <a:cs typeface="Calibri" panose="020F0502020204030204" pitchFamily="34" charset="0"/>
            </a:rPr>
            <a:t>3</a:t>
          </a:r>
          <a:r>
            <a:rPr kumimoji="1" lang="ja-JP" altLang="en-US" sz="3200" kern="1200" dirty="0">
              <a:latin typeface="ＭＳ ゴシック" panose="020B0609070205080204" pitchFamily="49" charset="-128"/>
              <a:ea typeface="ＭＳ ゴシック" panose="020B0609070205080204" pitchFamily="49" charset="-128"/>
            </a:rPr>
            <a:t>回参加団体説明会</a:t>
          </a:r>
        </a:p>
      </dsp:txBody>
      <dsp:txXfrm>
        <a:off x="576408" y="709306"/>
        <a:ext cx="5663236" cy="1111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8200" y="2187576"/>
            <a:ext cx="10515600" cy="1414462"/>
          </a:xfrm>
        </p:spPr>
        <p:txBody>
          <a:bodyPr anchor="ctr">
            <a:normAutofit/>
          </a:bodyPr>
          <a:lstStyle>
            <a:lvl1pPr algn="ctr">
              <a:defRPr sz="44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845168"/>
            <a:ext cx="9144000" cy="175096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rgbClr val="898989"/>
                </a:solidFill>
              </a:defRPr>
            </a:lvl1pPr>
            <a:lvl2pPr marL="457177" indent="0" algn="ctr">
              <a:buNone/>
              <a:defRPr sz="2000"/>
            </a:lvl2pPr>
            <a:lvl3pPr marL="914354" indent="0" algn="ctr">
              <a:buNone/>
              <a:defRPr sz="1801"/>
            </a:lvl3pPr>
            <a:lvl4pPr marL="1371531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796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971" y="363600"/>
            <a:ext cx="6401423" cy="58404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3" y="1575050"/>
            <a:ext cx="4011084" cy="4628980"/>
          </a:xfrm>
        </p:spPr>
        <p:txBody>
          <a:bodyPr/>
          <a:lstStyle>
            <a:lvl1pPr marL="0" indent="0">
              <a:buNone/>
              <a:defRPr sz="1600"/>
            </a:lvl1pPr>
            <a:lvl2pPr marL="457177" indent="0">
              <a:buNone/>
              <a:defRPr sz="1401"/>
            </a:lvl2pPr>
            <a:lvl3pPr marL="914354" indent="0">
              <a:buNone/>
              <a:defRPr sz="1200"/>
            </a:lvl3pPr>
            <a:lvl4pPr marL="1371531" indent="0">
              <a:buNone/>
              <a:defRPr sz="1001"/>
            </a:lvl4pPr>
            <a:lvl5pPr marL="1828709" indent="0">
              <a:buNone/>
              <a:defRPr sz="1001"/>
            </a:lvl5pPr>
            <a:lvl6pPr marL="2285886" indent="0">
              <a:buNone/>
              <a:defRPr sz="1001"/>
            </a:lvl6pPr>
            <a:lvl7pPr marL="2743063" indent="0">
              <a:buNone/>
              <a:defRPr sz="1001"/>
            </a:lvl7pPr>
            <a:lvl8pPr marL="3200240" indent="0">
              <a:buNone/>
              <a:defRPr sz="1001"/>
            </a:lvl8pPr>
            <a:lvl9pPr marL="3657417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36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88A862DA-43A3-294E-A4CA-C9B51816B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3" y="363600"/>
            <a:ext cx="4011084" cy="1211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7949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3" y="1575050"/>
            <a:ext cx="4011084" cy="4628980"/>
          </a:xfrm>
        </p:spPr>
        <p:txBody>
          <a:bodyPr/>
          <a:lstStyle>
            <a:lvl1pPr marL="0" indent="0">
              <a:buNone/>
              <a:defRPr sz="1600"/>
            </a:lvl1pPr>
            <a:lvl2pPr marL="457177" indent="0">
              <a:buNone/>
              <a:defRPr sz="1401"/>
            </a:lvl2pPr>
            <a:lvl3pPr marL="914354" indent="0">
              <a:buNone/>
              <a:defRPr sz="1200"/>
            </a:lvl3pPr>
            <a:lvl4pPr marL="1371531" indent="0">
              <a:buNone/>
              <a:defRPr sz="1001"/>
            </a:lvl4pPr>
            <a:lvl5pPr marL="1828709" indent="0">
              <a:buNone/>
              <a:defRPr sz="1001"/>
            </a:lvl5pPr>
            <a:lvl6pPr marL="2285886" indent="0">
              <a:buNone/>
              <a:defRPr sz="1001"/>
            </a:lvl6pPr>
            <a:lvl7pPr marL="2743063" indent="0">
              <a:buNone/>
              <a:defRPr sz="1001"/>
            </a:lvl7pPr>
            <a:lvl8pPr marL="3200240" indent="0">
              <a:buNone/>
              <a:defRPr sz="1001"/>
            </a:lvl8pPr>
            <a:lvl9pPr marL="3657417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36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88A862DA-43A3-294E-A4CA-C9B51816B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3" y="363600"/>
            <a:ext cx="4011084" cy="1211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9" name="図プレースホルダー 2">
            <a:extLst>
              <a:ext uri="{FF2B5EF4-FFF2-40B4-BE49-F238E27FC236}">
                <a16:creationId xmlns:a16="http://schemas.microsoft.com/office/drawing/2014/main" id="{EBFACABE-5645-9746-BF40-09ADA0C6A4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54800" y="363600"/>
            <a:ext cx="6400800" cy="584043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4" indent="0">
              <a:buNone/>
              <a:defRPr sz="2400"/>
            </a:lvl3pPr>
            <a:lvl4pPr marL="1371531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7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1653481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BC90996-59C8-994A-8DD4-20DA0DE69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57BC732-E2FF-BC48-A3DA-55599A19A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4C96B45-8BDE-FD40-8697-35EE6C81A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2">
            <a:extLst>
              <a:ext uri="{FF2B5EF4-FFF2-40B4-BE49-F238E27FC236}">
                <a16:creationId xmlns:a16="http://schemas.microsoft.com/office/drawing/2014/main" id="{17535395-4AE9-C141-9CD1-73A7F45916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4" indent="0">
              <a:buNone/>
              <a:defRPr sz="2400"/>
            </a:lvl3pPr>
            <a:lvl4pPr marL="1371531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7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406B0E9A-37E5-DD4B-A8F7-4A6D32BB5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8" name="テキスト プレースホルダー 3">
            <a:extLst>
              <a:ext uri="{FF2B5EF4-FFF2-40B4-BE49-F238E27FC236}">
                <a16:creationId xmlns:a16="http://schemas.microsoft.com/office/drawing/2014/main" id="{1B77133D-D9DB-754C-A6B7-5D54763134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1"/>
            </a:lvl1pPr>
            <a:lvl2pPr marL="457177" indent="0">
              <a:buNone/>
              <a:defRPr sz="1200"/>
            </a:lvl2pPr>
            <a:lvl3pPr marL="914354" indent="0">
              <a:buNone/>
              <a:defRPr sz="1001"/>
            </a:lvl3pPr>
            <a:lvl4pPr marL="1371531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7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20080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147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33943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823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0FE204-6504-42C4-BFB5-3641717D1A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0B45D6D-9609-4E4E-9E64-DA88FB525B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7" indent="0" algn="ctr">
              <a:buNone/>
              <a:defRPr sz="2000"/>
            </a:lvl2pPr>
            <a:lvl3pPr marL="914354" indent="0" algn="ctr">
              <a:buNone/>
              <a:defRPr sz="1801"/>
            </a:lvl3pPr>
            <a:lvl4pPr marL="1371531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14797B-B3AA-4B76-AF89-C7E19F1A8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660760-7F27-40DF-AE76-314EC601E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4CC00E-6C81-4719-AE13-826C59DA2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551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5AE9D2-693A-419E-AE96-9C7DF3098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2AA301-E238-4BAC-B116-65C345FA4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441F5B7-48A3-4138-81F2-B10CDA7E2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3DB20-69DD-4B64-936F-1CE50EBA4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A00EE9-AB87-4E95-BE04-D2DE5D18D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881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F42DC7-A73D-4BD3-B542-679BFEF75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A40B7E-99FE-48CD-B829-B4EE7AA47B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5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43E829-6C71-40C6-8024-FC33174B3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7D862D-329E-4074-9F17-433F52B9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8C3045-3453-4499-A365-0D39C5F45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7861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D30D56-BD2D-4E20-BDAC-A1C737F15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6CE53C-FA91-4558-9F0B-94EE53C4D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C91A4A4-28CA-44B7-9CAC-843A05BE1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C2BAF0-3202-4072-ACF6-3DCCCFDBE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68BC47-1B8E-40A1-BC83-BEED7204D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62A542-FAEA-4B84-96AA-C0AA149F7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8146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94034E-7E0F-42D3-85E5-02E64CDBB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E0AA5FD-D387-4EC9-832B-D2A3266EA3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1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2AF598-B8D5-46C0-9245-CD7F1E423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2278445-727E-487E-A837-E8089787B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1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73F2A9B-D1A5-430B-B78A-9BF49C0AA6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73CC90-14D2-463B-A718-FCD45C38F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7D40A7E-E0EE-46AD-BB39-F63003829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C5FAE84-BE93-4D1D-9BE6-55D62EB5B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509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504018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927656"/>
            <a:ext cx="10515600" cy="42493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038600" y="6373138"/>
            <a:ext cx="4114800" cy="365125"/>
          </a:xfrm>
        </p:spPr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76345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84200F-D4B7-4C8E-84E9-B8479FF00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95E5107-9EB1-431E-BA14-168EE3263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3C64BF8-E1D1-49FC-B07D-578CE5201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783148-972C-47C0-A4A4-1892D2957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50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FC17827-369C-4450-B0BD-F31B44697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0D551E7-CCC3-4CDC-8A59-17EB3FDCA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93DD66-FC15-45DD-A895-92D6F4C3F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6444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D52BD5-ED75-43E6-839D-C92BC22A0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661038-F205-47F8-ABC9-173A39DE7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9FCCDB1-DE88-486E-9EC6-296B89F44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7" indent="0">
              <a:buNone/>
              <a:defRPr sz="1401"/>
            </a:lvl2pPr>
            <a:lvl3pPr marL="914354" indent="0">
              <a:buNone/>
              <a:defRPr sz="1200"/>
            </a:lvl3pPr>
            <a:lvl4pPr marL="1371531" indent="0">
              <a:buNone/>
              <a:defRPr sz="1001"/>
            </a:lvl4pPr>
            <a:lvl5pPr marL="1828709" indent="0">
              <a:buNone/>
              <a:defRPr sz="1001"/>
            </a:lvl5pPr>
            <a:lvl6pPr marL="2285886" indent="0">
              <a:buNone/>
              <a:defRPr sz="1001"/>
            </a:lvl6pPr>
            <a:lvl7pPr marL="2743063" indent="0">
              <a:buNone/>
              <a:defRPr sz="1001"/>
            </a:lvl7pPr>
            <a:lvl8pPr marL="3200240" indent="0">
              <a:buNone/>
              <a:defRPr sz="1001"/>
            </a:lvl8pPr>
            <a:lvl9pPr marL="3657417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9ADD6AE-C8FA-4C78-835E-31B8F1722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41D540-5252-4604-8E8D-4A8B2DD5D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66A2D4-58A6-43D4-ADCD-15B541E57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43135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E11E60-B9ED-446B-8C16-F24C22371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E663C61-9595-4377-81E6-3C461CF74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4" indent="0">
              <a:buNone/>
              <a:defRPr sz="2400"/>
            </a:lvl3pPr>
            <a:lvl4pPr marL="1371531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7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BF746E-0E8F-4B19-94C5-74992DADF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7" indent="0">
              <a:buNone/>
              <a:defRPr sz="1401"/>
            </a:lvl2pPr>
            <a:lvl3pPr marL="914354" indent="0">
              <a:buNone/>
              <a:defRPr sz="1200"/>
            </a:lvl3pPr>
            <a:lvl4pPr marL="1371531" indent="0">
              <a:buNone/>
              <a:defRPr sz="1001"/>
            </a:lvl4pPr>
            <a:lvl5pPr marL="1828709" indent="0">
              <a:buNone/>
              <a:defRPr sz="1001"/>
            </a:lvl5pPr>
            <a:lvl6pPr marL="2285886" indent="0">
              <a:buNone/>
              <a:defRPr sz="1001"/>
            </a:lvl6pPr>
            <a:lvl7pPr marL="2743063" indent="0">
              <a:buNone/>
              <a:defRPr sz="1001"/>
            </a:lvl7pPr>
            <a:lvl8pPr marL="3200240" indent="0">
              <a:buNone/>
              <a:defRPr sz="1001"/>
            </a:lvl8pPr>
            <a:lvl9pPr marL="3657417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7CE7F89-0DFD-4945-9834-7EF82838A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BF11DAD-C305-42E2-8232-B75BBA145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6B88815-9AE0-4ECD-A1EA-8C701D614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9215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C5898F-FC3C-49FE-AF48-8CC9CD1DD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A8BCD73-9999-4141-8D72-A1D4A5E52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30492E-43D3-46C0-8C1C-C5D4E8572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717B82-74B6-4F5A-99B3-A7648FA5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612CCC-CF13-4836-A714-B79506018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3066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2CD51E8-DC0E-441E-B812-A4D901BA87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38BA5D-844F-42E5-B576-23DFD13B8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D4A1C8-CD92-4145-9F8A-D114E3BB0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72F75C-2171-484C-AA2F-C20E16121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1417CB-AA47-4B45-94B3-ADC39F59F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7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36FD77-BD04-4608-953C-3472EFF5A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AC47359-5831-40AF-AB8C-6148711C4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73B839-4935-4823-8FD4-FFDA07B19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D50C3F3-B85D-4D2F-A557-DB05C7EEA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713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5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339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0C41CA4-1610-FA4A-BFD3-E4B1453BF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CDDC10A-7A19-4F4D-BFE5-32CA25D34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5867581-C62A-D24D-B604-F2A5726C5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テキスト プレースホルダー 2">
            <a:extLst>
              <a:ext uri="{FF2B5EF4-FFF2-40B4-BE49-F238E27FC236}">
                <a16:creationId xmlns:a16="http://schemas.microsoft.com/office/drawing/2014/main" id="{4CE97AC3-768A-E942-8C88-0BBB631B34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1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5741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4FE046B2-FA7A-834D-91D6-05FF69C88C54}"/>
              </a:ext>
            </a:extLst>
          </p:cNvPr>
          <p:cNvSpPr txBox="1">
            <a:spLocks/>
          </p:cNvSpPr>
          <p:nvPr userDrawn="1"/>
        </p:nvSpPr>
        <p:spPr>
          <a:xfrm>
            <a:off x="963084" y="4406911"/>
            <a:ext cx="10363200" cy="1362075"/>
          </a:xfrm>
          <a:prstGeom prst="rect">
            <a:avLst/>
          </a:prstGeom>
        </p:spPr>
        <p:txBody>
          <a:bodyPr vert="horz" lIns="91440" tIns="45721" rIns="91440" bIns="45721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5584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70075"/>
            <a:ext cx="5181600" cy="43068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70075"/>
            <a:ext cx="5181600" cy="43068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392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6399" y="1868400"/>
            <a:ext cx="5180400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1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9" y="2516108"/>
            <a:ext cx="5177011" cy="366426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3" y="1868409"/>
            <a:ext cx="5183188" cy="636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1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3" y="2505085"/>
            <a:ext cx="5183188" cy="3675289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769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033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713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67119"/>
            <a:ext cx="10515600" cy="431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DC9CB-A6E5-C844-A341-40696BE8A575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0D920-DD50-974D-8E5C-EC1C52493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9F91B13-8439-4EB8-A9F8-C615A3BD1349}"/>
              </a:ext>
            </a:extLst>
          </p:cNvPr>
          <p:cNvSpPr txBox="1"/>
          <p:nvPr userDrawn="1"/>
        </p:nvSpPr>
        <p:spPr>
          <a:xfrm>
            <a:off x="4580395" y="2626017"/>
            <a:ext cx="1233183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1801" dirty="0">
              <a:latin typeface="Times New Roman" panose="02020603050405020304" pitchFamily="18" charset="0"/>
              <a:ea typeface="HGｺﾞｼｯｸE" panose="020B0909000000000000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557850D1-9295-4C10-9EB4-84E9C707E71D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53737" y="176893"/>
            <a:ext cx="2825291" cy="508423"/>
          </a:xfrm>
          <a:prstGeom prst="rect">
            <a:avLst/>
          </a:prstGeom>
        </p:spPr>
      </p:pic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16A0EBC2-9342-44E3-82A7-81E0F633BF08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635291" y="6362709"/>
            <a:ext cx="510540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75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51" r:id="rId4"/>
    <p:sldLayoutId id="214748366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64" r:id="rId11"/>
    <p:sldLayoutId id="2147483663" r:id="rId12"/>
    <p:sldLayoutId id="2147483658" r:id="rId13"/>
    <p:sldLayoutId id="2147483659" r:id="rId14"/>
  </p:sldLayoutIdLst>
  <p:txStyles>
    <p:titleStyle>
      <a:lvl1pPr algn="ctr" defTabSz="914354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1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7" indent="-228589" algn="l" defTabSz="914354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1" indent="-228589" algn="l" defTabSz="914354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7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1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6755092-FAF0-431E-93BD-F3EF334B7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DC5F8B-E9A4-491D-AFD3-E14810102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5FDC2A-40B0-4692-A233-0C5F72E527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50540-2D46-4251-B1E5-25EDA44BE8A6}" type="datetimeFigureOut">
              <a:rPr kumimoji="1" lang="ja-JP" altLang="en-US" smtClean="0"/>
              <a:t>2021/8/11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A5D014-9459-4F32-A524-F0F6F8A31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B49963-80BB-4848-86C0-3B08475A80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A3D1F-44A7-43FC-880C-8DEC319C67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28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7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1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7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1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4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kyoushitsu-137@meidaisai.jp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466946-1366-4E3D-82A6-817CCD08E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</a:t>
            </a:r>
            <a:r>
              <a:rPr kumimoji="1" lang="en-US" altLang="ja-JP" sz="4400" dirty="0">
                <a:latin typeface="Calibri" panose="020F0502020204030204" pitchFamily="34" charset="0"/>
                <a:ea typeface="ＭＳ ゴシック" panose="020B0609070205080204" pitchFamily="49" charset="-128"/>
                <a:cs typeface="Calibri" panose="020F0502020204030204" pitchFamily="34" charset="0"/>
              </a:rPr>
              <a:t>2</a:t>
            </a:r>
            <a:r>
              <a:rPr kumimoji="1"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回参加団体説明会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FFF27FF-B9FA-4679-BA49-77C4B0B54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3200" dirty="0"/>
              <a:t>表示名を「参加団体名</a:t>
            </a:r>
            <a:r>
              <a:rPr lang="en-US" altLang="ja-JP" sz="3200" dirty="0"/>
              <a:t>_</a:t>
            </a:r>
            <a:r>
              <a:rPr lang="ja-JP" altLang="en-US" sz="3200" dirty="0"/>
              <a:t>名前」に変えてください。</a:t>
            </a:r>
            <a:endParaRPr lang="en-US" altLang="ja-JP" sz="3200" dirty="0"/>
          </a:p>
          <a:p>
            <a:pPr>
              <a:lnSpc>
                <a:spcPct val="150000"/>
              </a:lnSpc>
            </a:pPr>
            <a:r>
              <a:rPr kumimoji="1" lang="ja-JP" altLang="en-US" sz="3200" dirty="0"/>
              <a:t>マイクはミュートでお願いします。</a:t>
            </a:r>
            <a:endParaRPr kumimoji="1" lang="en-US" altLang="ja-JP" sz="3200" dirty="0"/>
          </a:p>
          <a:p>
            <a:pPr>
              <a:lnSpc>
                <a:spcPct val="150000"/>
              </a:lnSpc>
            </a:pPr>
            <a:r>
              <a:rPr lang="ja-JP" altLang="en-US" sz="3200" dirty="0"/>
              <a:t>説明会は</a:t>
            </a:r>
            <a:r>
              <a:rPr lang="en-US" altLang="ja-JP" sz="3200" dirty="0"/>
              <a:t>10</a:t>
            </a:r>
            <a:r>
              <a:rPr lang="ja-JP" altLang="en-US" sz="3200" dirty="0"/>
              <a:t>：</a:t>
            </a:r>
            <a:r>
              <a:rPr lang="en-US" altLang="ja-JP" sz="3200" dirty="0"/>
              <a:t>00</a:t>
            </a:r>
            <a:r>
              <a:rPr lang="ja-JP" altLang="en-US" sz="3200" dirty="0"/>
              <a:t>から開始いたします。</a:t>
            </a:r>
            <a:endParaRPr lang="en-US" altLang="ja-JP" sz="3200" dirty="0"/>
          </a:p>
          <a:p>
            <a:pPr>
              <a:lnSpc>
                <a:spcPct val="150000"/>
              </a:lnSpc>
            </a:pPr>
            <a:r>
              <a:rPr lang="ja-JP" altLang="en-US" sz="3200" dirty="0"/>
              <a:t>お時間まで少々お待ちください。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113571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C381B-10EA-4C95-A4CE-47763A1E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プレゼン設備使用誓約書・申請書</a:t>
            </a:r>
          </a:p>
        </p:txBody>
      </p:sp>
      <p:pic>
        <p:nvPicPr>
          <p:cNvPr id="13" name="コンテンツ プレースホルダー 12">
            <a:extLst>
              <a:ext uri="{FF2B5EF4-FFF2-40B4-BE49-F238E27FC236}">
                <a16:creationId xmlns:a16="http://schemas.microsoft.com/office/drawing/2014/main" id="{773A8D88-A9E0-499F-85A6-BE74A82214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900" t="18304" r="29702" b="24542"/>
          <a:stretch/>
        </p:blipFill>
        <p:spPr>
          <a:xfrm>
            <a:off x="2295525" y="1829581"/>
            <a:ext cx="7603788" cy="3981450"/>
          </a:xfr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A41976C-BDAE-46F8-A8F9-0B10AE7181D1}"/>
              </a:ext>
            </a:extLst>
          </p:cNvPr>
          <p:cNvSpPr/>
          <p:nvPr/>
        </p:nvSpPr>
        <p:spPr>
          <a:xfrm>
            <a:off x="5419725" y="5410200"/>
            <a:ext cx="2209800" cy="2571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D815A914-A0BE-4372-BD04-DF2D0D2CC37E}"/>
              </a:ext>
            </a:extLst>
          </p:cNvPr>
          <p:cNvSpPr/>
          <p:nvPr/>
        </p:nvSpPr>
        <p:spPr>
          <a:xfrm>
            <a:off x="7924800" y="1658131"/>
            <a:ext cx="1857375" cy="53261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66C13DE7-C00E-43F1-A31B-E0BDCC927F67}"/>
              </a:ext>
            </a:extLst>
          </p:cNvPr>
          <p:cNvSpPr/>
          <p:nvPr/>
        </p:nvSpPr>
        <p:spPr>
          <a:xfrm>
            <a:off x="8188156" y="5326818"/>
            <a:ext cx="609600" cy="53261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97351D7A-141C-48F3-AAA5-D029751D29F6}"/>
              </a:ext>
            </a:extLst>
          </p:cNvPr>
          <p:cNvSpPr/>
          <p:nvPr/>
        </p:nvSpPr>
        <p:spPr>
          <a:xfrm>
            <a:off x="4600575" y="4667251"/>
            <a:ext cx="3781425" cy="65956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364982B9-A8D3-48EE-B188-BFAAAA22AA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75" t="30833" r="29453" b="14561"/>
          <a:stretch/>
        </p:blipFill>
        <p:spPr>
          <a:xfrm>
            <a:off x="1480301" y="1531182"/>
            <a:ext cx="9231397" cy="4635317"/>
          </a:xfrm>
          <a:prstGeom prst="rect">
            <a:avLst/>
          </a:prstGeom>
        </p:spPr>
      </p:pic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60C3546-79E6-4499-BD81-42E6A51E7BF3}"/>
              </a:ext>
            </a:extLst>
          </p:cNvPr>
          <p:cNvSpPr/>
          <p:nvPr/>
        </p:nvSpPr>
        <p:spPr>
          <a:xfrm>
            <a:off x="2171700" y="1829581"/>
            <a:ext cx="2013119" cy="4218794"/>
          </a:xfrm>
          <a:prstGeom prst="rect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35D621B-17C7-4D80-8109-8D0DFA8B2292}"/>
              </a:ext>
            </a:extLst>
          </p:cNvPr>
          <p:cNvSpPr/>
          <p:nvPr/>
        </p:nvSpPr>
        <p:spPr>
          <a:xfrm>
            <a:off x="4184819" y="1820837"/>
            <a:ext cx="6435556" cy="421879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9A8750C2-2D93-45A6-8B0D-31D5742EB326}"/>
              </a:ext>
            </a:extLst>
          </p:cNvPr>
          <p:cNvSpPr/>
          <p:nvPr/>
        </p:nvSpPr>
        <p:spPr>
          <a:xfrm>
            <a:off x="1987887" y="3280505"/>
            <a:ext cx="609600" cy="53261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97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DD4C4D-651A-456E-B87B-846B778BD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プレゼン設備使用誓約書・申請書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85485D-44EE-4621-AFDE-1D0915771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kumimoji="1" lang="ja-JP" altLang="en-US" dirty="0"/>
              <a:t>申請がない場合はプレゼン設備を使用することができません。</a:t>
            </a:r>
            <a:endParaRPr lang="en-US" altLang="ja-JP" dirty="0"/>
          </a:p>
          <a:p>
            <a:pPr>
              <a:lnSpc>
                <a:spcPct val="200000"/>
              </a:lnSpc>
              <a:buClr>
                <a:schemeClr val="tx1"/>
              </a:buClr>
            </a:pPr>
            <a:r>
              <a:rPr lang="en-US" altLang="ja-JP" dirty="0">
                <a:solidFill>
                  <a:srgbClr val="FF0000"/>
                </a:solidFill>
              </a:rPr>
              <a:t>10</a:t>
            </a:r>
            <a:r>
              <a:rPr lang="ja-JP" altLang="en-US" dirty="0">
                <a:solidFill>
                  <a:srgbClr val="FF0000"/>
                </a:solidFill>
              </a:rPr>
              <a:t>月下旬</a:t>
            </a:r>
            <a:r>
              <a:rPr lang="ja-JP" altLang="en-US" dirty="0"/>
              <a:t>に実施する</a:t>
            </a:r>
            <a:r>
              <a:rPr kumimoji="1" lang="ja-JP" altLang="en-US" dirty="0"/>
              <a:t>プレゼン講習会の出席が必要です。</a:t>
            </a:r>
            <a:endParaRPr lang="en-US" altLang="ja-JP" dirty="0"/>
          </a:p>
          <a:p>
            <a:pPr>
              <a:lnSpc>
                <a:spcPct val="200000"/>
              </a:lnSpc>
            </a:pPr>
            <a:r>
              <a:rPr kumimoji="1" lang="ja-JP" altLang="en-US" dirty="0"/>
              <a:t>プレゼン設備を使用する場合</a:t>
            </a:r>
            <a:r>
              <a:rPr lang="ja-JP" altLang="en-US" dirty="0"/>
              <a:t>、</a:t>
            </a:r>
            <a:r>
              <a:rPr kumimoji="1" lang="ja-JP" altLang="en-US" dirty="0"/>
              <a:t>プレゼン卓の移動はできません。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9653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E2B44C88-729F-4505-BCD4-D5362E138F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電力使用申請書</a:t>
            </a:r>
            <a:endParaRPr lang="ja-JP" altLang="en-US" dirty="0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3B28CD5A-F844-41C9-98A7-AC86FC7912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p.2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2693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77B16B-1329-4DC0-8872-82B10A1FA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電力使用申請書</a:t>
            </a: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C152A897-91AF-435A-90DC-B88412D4E2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559" t="17632" r="38424" b="31586"/>
          <a:stretch/>
        </p:blipFill>
        <p:spPr>
          <a:xfrm>
            <a:off x="1825473" y="1829581"/>
            <a:ext cx="8104340" cy="3990194"/>
          </a:xfrm>
        </p:spPr>
      </p:pic>
      <p:sp>
        <p:nvSpPr>
          <p:cNvPr id="6" name="楕円 5">
            <a:extLst>
              <a:ext uri="{FF2B5EF4-FFF2-40B4-BE49-F238E27FC236}">
                <a16:creationId xmlns:a16="http://schemas.microsoft.com/office/drawing/2014/main" id="{451C2C15-5301-4C13-BE8A-B133F01A5770}"/>
              </a:ext>
            </a:extLst>
          </p:cNvPr>
          <p:cNvSpPr/>
          <p:nvPr/>
        </p:nvSpPr>
        <p:spPr>
          <a:xfrm>
            <a:off x="7784307" y="1609725"/>
            <a:ext cx="1905000" cy="54292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298F1EB-2224-475C-B1EB-00AE790013DD}"/>
              </a:ext>
            </a:extLst>
          </p:cNvPr>
          <p:cNvSpPr/>
          <p:nvPr/>
        </p:nvSpPr>
        <p:spPr>
          <a:xfrm>
            <a:off x="3305893" y="2657475"/>
            <a:ext cx="5143500" cy="112952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DE43512F-E460-4749-A732-61C480A4822D}"/>
              </a:ext>
            </a:extLst>
          </p:cNvPr>
          <p:cNvSpPr/>
          <p:nvPr/>
        </p:nvSpPr>
        <p:spPr>
          <a:xfrm>
            <a:off x="8286750" y="3867147"/>
            <a:ext cx="502443" cy="43815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ABC2558-91C2-47C1-88CD-26B2CCECAE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93" t="49817" r="38359" b="13244"/>
          <a:stretch/>
        </p:blipFill>
        <p:spPr>
          <a:xfrm>
            <a:off x="743195" y="1933763"/>
            <a:ext cx="10268895" cy="3656819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0AEF3C8-785E-4BF4-859B-290351B77F97}"/>
              </a:ext>
            </a:extLst>
          </p:cNvPr>
          <p:cNvSpPr/>
          <p:nvPr/>
        </p:nvSpPr>
        <p:spPr>
          <a:xfrm>
            <a:off x="886543" y="2037946"/>
            <a:ext cx="5416038" cy="344845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E09E06C-C476-4DAB-AE50-7DB46999725D}"/>
              </a:ext>
            </a:extLst>
          </p:cNvPr>
          <p:cNvSpPr/>
          <p:nvPr/>
        </p:nvSpPr>
        <p:spPr>
          <a:xfrm>
            <a:off x="6303887" y="2049437"/>
            <a:ext cx="1742357" cy="344845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76C5102-2EEE-4A26-B6E0-2B3FC04F724E}"/>
              </a:ext>
            </a:extLst>
          </p:cNvPr>
          <p:cNvSpPr/>
          <p:nvPr/>
        </p:nvSpPr>
        <p:spPr>
          <a:xfrm>
            <a:off x="8046245" y="2037945"/>
            <a:ext cx="1082277" cy="344845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0B8B5873-17F2-4BBA-9B3E-E297DE4F4D41}"/>
              </a:ext>
            </a:extLst>
          </p:cNvPr>
          <p:cNvSpPr/>
          <p:nvPr/>
        </p:nvSpPr>
        <p:spPr>
          <a:xfrm>
            <a:off x="9129828" y="2035170"/>
            <a:ext cx="1729504" cy="3448454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09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91559EB-5BA7-45CD-BBAE-0286483C72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飲食物管理予定書について</a:t>
            </a:r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C4E8136D-97EF-4D9E-A941-5476D81E9D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p.3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7950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76AB05-2025-4525-9794-EC747C85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飲食物管理予定書について</a:t>
            </a:r>
            <a:endParaRPr kumimoji="1" lang="ja-JP" altLang="en-US" dirty="0"/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DEFD8835-829A-4C53-87B4-F85521D990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613" t="20321" r="27054" b="20060"/>
          <a:stretch/>
        </p:blipFill>
        <p:spPr>
          <a:xfrm>
            <a:off x="1987887" y="1829581"/>
            <a:ext cx="8712637" cy="4275944"/>
          </a:xfr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D19511A8-2AD4-4D76-8F02-07396A97F0E2}"/>
              </a:ext>
            </a:extLst>
          </p:cNvPr>
          <p:cNvSpPr/>
          <p:nvPr/>
        </p:nvSpPr>
        <p:spPr>
          <a:xfrm>
            <a:off x="10017462" y="4880705"/>
            <a:ext cx="609600" cy="53261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A54F9DCD-5AA9-49E8-A3A7-78CBC1872B7E}"/>
              </a:ext>
            </a:extLst>
          </p:cNvPr>
          <p:cNvSpPr/>
          <p:nvPr/>
        </p:nvSpPr>
        <p:spPr>
          <a:xfrm>
            <a:off x="7610981" y="1724806"/>
            <a:ext cx="3035737" cy="61834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1C06C30-1528-4007-9370-E4AC953EE29F}"/>
              </a:ext>
            </a:extLst>
          </p:cNvPr>
          <p:cNvSpPr/>
          <p:nvPr/>
        </p:nvSpPr>
        <p:spPr>
          <a:xfrm rot="5400000">
            <a:off x="6649869" y="1440584"/>
            <a:ext cx="975278" cy="613320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1E072CD-1AFD-49D7-89A7-FDC02B609472}"/>
              </a:ext>
            </a:extLst>
          </p:cNvPr>
          <p:cNvSpPr/>
          <p:nvPr/>
        </p:nvSpPr>
        <p:spPr>
          <a:xfrm rot="5400000">
            <a:off x="6763537" y="2565164"/>
            <a:ext cx="747939" cy="613320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83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E90FFF-4158-4A9A-87DC-83A460A08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飲食物管理予定書について</a:t>
            </a:r>
            <a:endParaRPr kumimoji="1" lang="ja-JP" altLang="en-US" dirty="0"/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26F39F08-ACFA-412A-A6F8-4B99DFE224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245" t="26597" r="40796" b="26941"/>
          <a:stretch/>
        </p:blipFill>
        <p:spPr>
          <a:xfrm>
            <a:off x="2114474" y="1829581"/>
            <a:ext cx="7963052" cy="3856844"/>
          </a:xfr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EC1F18F-DB61-49B1-89E2-FD3F494A48DD}"/>
              </a:ext>
            </a:extLst>
          </p:cNvPr>
          <p:cNvSpPr/>
          <p:nvPr/>
        </p:nvSpPr>
        <p:spPr>
          <a:xfrm rot="5400000">
            <a:off x="5764742" y="-778933"/>
            <a:ext cx="618622" cy="751149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97D139B-FA6C-4101-A5C9-5B8840EBF1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37" t="32500" r="41484" b="29028"/>
          <a:stretch/>
        </p:blipFill>
        <p:spPr>
          <a:xfrm>
            <a:off x="1410700" y="1829581"/>
            <a:ext cx="9370600" cy="3856844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E49D576-24AD-48DC-B198-ABCF43D32E66}"/>
              </a:ext>
            </a:extLst>
          </p:cNvPr>
          <p:cNvSpPr/>
          <p:nvPr/>
        </p:nvSpPr>
        <p:spPr>
          <a:xfrm rot="5400000">
            <a:off x="5781389" y="-1518997"/>
            <a:ext cx="618622" cy="909745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09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5BDB6FCF-601C-4E8C-95D3-4FB279A60D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400" dirty="0"/>
              <a:t>今後のスケジュールについて</a:t>
            </a:r>
            <a:endParaRPr lang="ja-JP" altLang="en-US" dirty="0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BD46FE57-D121-4956-B621-EFA519099B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p.3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095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5B4DEE-BA01-42AC-9FC7-9B2D6C3DE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400" dirty="0"/>
              <a:t>今後のスケジュールについて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F904C67C-2B7C-41AC-8CE3-F0EB9E0B5D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9919295"/>
              </p:ext>
            </p:extLst>
          </p:nvPr>
        </p:nvGraphicFramePr>
        <p:xfrm>
          <a:off x="838200" y="1326697"/>
          <a:ext cx="10515600" cy="4249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1E044F-367A-431C-8B3C-A8F94F8D5CBB}"/>
              </a:ext>
            </a:extLst>
          </p:cNvPr>
          <p:cNvSpPr txBox="1"/>
          <p:nvPr/>
        </p:nvSpPr>
        <p:spPr>
          <a:xfrm>
            <a:off x="1095374" y="5176325"/>
            <a:ext cx="8924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※</a:t>
            </a:r>
            <a:r>
              <a:rPr lang="ja-JP" altLang="en-US" sz="2800" dirty="0"/>
              <a:t>第</a:t>
            </a:r>
            <a:r>
              <a:rPr lang="en-US" altLang="ja-JP" sz="2800" dirty="0"/>
              <a:t>3</a:t>
            </a:r>
            <a:r>
              <a:rPr lang="ja-JP" altLang="en-US" sz="2800" dirty="0"/>
              <a:t>回参加団体説明会と申請書提出は同日に行います。</a:t>
            </a:r>
          </a:p>
        </p:txBody>
      </p:sp>
    </p:spTree>
    <p:extLst>
      <p:ext uri="{BB962C8B-B14F-4D97-AF65-F5344CB8AC3E}">
        <p14:creationId xmlns:p14="http://schemas.microsoft.com/office/powerpoint/2010/main" val="824466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47B11394-519B-403F-A732-36F89034C9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お問い合わせ</a:t>
            </a:r>
            <a:endParaRPr lang="ja-JP" altLang="en-US" dirty="0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332F5556-6FC6-4799-A38A-EA1C666B03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p.3-4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6292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470B73-6BF5-463B-B57B-9A01BBDDFE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</a:t>
            </a:r>
            <a:r>
              <a:rPr kumimoji="1" lang="en-US" altLang="ja-JP" sz="4400" dirty="0">
                <a:latin typeface="Calibri" panose="020F0502020204030204" pitchFamily="34" charset="0"/>
                <a:ea typeface="ＭＳ ゴシック" panose="020B0609070205080204" pitchFamily="49" charset="-128"/>
                <a:cs typeface="Calibri" panose="020F0502020204030204" pitchFamily="34" charset="0"/>
              </a:rPr>
              <a:t>2</a:t>
            </a:r>
            <a:r>
              <a:rPr kumimoji="1"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回参加団体説明会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582C542-B51D-4961-A68C-43D6B1B79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sz="3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ＭＳ ゴシック" panose="020B0609070205080204" pitchFamily="49" charset="-128"/>
                <a:cs typeface="Calibri" panose="020F0502020204030204" pitchFamily="34" charset="0"/>
              </a:rPr>
              <a:t>6</a:t>
            </a:r>
            <a:r>
              <a:rPr kumimoji="1" lang="ja-JP" altLang="en-US" sz="3200" dirty="0">
                <a:solidFill>
                  <a:schemeClr val="bg1">
                    <a:lumMod val="6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番教室ステージ・教室</a:t>
            </a:r>
          </a:p>
        </p:txBody>
      </p:sp>
    </p:spTree>
    <p:extLst>
      <p:ext uri="{BB962C8B-B14F-4D97-AF65-F5344CB8AC3E}">
        <p14:creationId xmlns:p14="http://schemas.microsoft.com/office/powerpoint/2010/main" val="10756218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CA5F62-E0FD-473A-881F-F5E235F7D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お問い合わせ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5EAACE-0049-40FB-AB8D-5F4095291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第</a:t>
            </a:r>
            <a:r>
              <a:rPr kumimoji="1" lang="en-US" altLang="ja-JP" dirty="0"/>
              <a:t>137</a:t>
            </a:r>
            <a:r>
              <a:rPr kumimoji="1" lang="ja-JP" altLang="en-US" dirty="0"/>
              <a:t>回明大祭実行委員会　教室部門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メールアドレス</a:t>
            </a:r>
            <a:r>
              <a:rPr lang="ja-JP" altLang="en-US" dirty="0">
                <a:latin typeface="+mn-lt"/>
              </a:rPr>
              <a:t>：</a:t>
            </a:r>
            <a:r>
              <a:rPr lang="en-US" altLang="ja-JP" dirty="0">
                <a:latin typeface="+mn-lt"/>
                <a:hlinkClick r:id="rId2"/>
              </a:rPr>
              <a:t>kyoushitsu-137@meidaisai.jp</a:t>
            </a:r>
            <a:endParaRPr lang="en-US" altLang="ja-JP" dirty="0">
              <a:latin typeface="+mn-lt"/>
            </a:endParaRPr>
          </a:p>
          <a:p>
            <a:pPr marL="0" indent="0">
              <a:buNone/>
            </a:pPr>
            <a:endParaRPr lang="en-US" altLang="ja-JP" dirty="0"/>
          </a:p>
          <a:p>
            <a:pPr>
              <a:buFont typeface="Yu Gothic" panose="020B0400000000000000" pitchFamily="50" charset="-128"/>
              <a:buChar char="※"/>
            </a:pPr>
            <a:r>
              <a:rPr lang="ja-JP" altLang="en-US" dirty="0"/>
              <a:t>ご不明な点などございましたら、お気軽にお問合せください。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1564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B6D6D4-16AA-4279-9BA1-91987962C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説明会出席フォーム</a:t>
            </a: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0E0D9CDD-ABAC-468A-BCA7-E3E12650EC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619" t="25476" r="42940" b="32612"/>
          <a:stretch/>
        </p:blipFill>
        <p:spPr>
          <a:xfrm>
            <a:off x="4314825" y="2038349"/>
            <a:ext cx="3562350" cy="3742471"/>
          </a:xfrm>
        </p:spPr>
      </p:pic>
    </p:spTree>
    <p:extLst>
      <p:ext uri="{BB962C8B-B14F-4D97-AF65-F5344CB8AC3E}">
        <p14:creationId xmlns:p14="http://schemas.microsoft.com/office/powerpoint/2010/main" val="70576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90189C-A20F-407D-8AF6-90F490D7E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配付</a:t>
            </a:r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資料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2600F6-857E-40A9-A8F3-EB882F9D0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</a:t>
            </a:r>
            <a:r>
              <a:rPr lang="en-US" altLang="ja-JP" dirty="0">
                <a:latin typeface="Calibri" panose="020F0502020204030204" pitchFamily="34" charset="0"/>
                <a:ea typeface="ＭＳ ゴシック" panose="020B0609070205080204" pitchFamily="49" charset="-128"/>
                <a:cs typeface="Calibri" panose="020F0502020204030204" pitchFamily="34" charset="0"/>
              </a:rPr>
              <a:t>2</a:t>
            </a:r>
            <a:r>
              <a:rPr kumimoji="1"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回参加団体説明会資料</a:t>
            </a:r>
            <a:endParaRPr lang="en-US" altLang="ja-JP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zh-TW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教室設備使用申請書</a:t>
            </a:r>
            <a:endParaRPr lang="en-US" altLang="ja-JP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プレゼン設備使用誓約書・申請書</a:t>
            </a:r>
            <a:endParaRPr lang="en-US" altLang="ja-JP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zh-TW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電力使用申請書</a:t>
            </a:r>
            <a:endParaRPr kumimoji="1" lang="en-US" altLang="zh-TW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飲食物管理予定書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2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備品申請書</a:t>
            </a:r>
            <a:endParaRPr kumimoji="1" lang="en-US" altLang="ja-JP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車両入構申請書</a:t>
            </a:r>
            <a:endParaRPr kumimoji="1" lang="en-US" altLang="ja-JP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6052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4CA7AD-CA6D-4B63-8BFB-2D974A658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本日の流れ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DB14C9-34B0-48F7-9A80-8D7C8AE1A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申請書について</a:t>
            </a:r>
            <a:endParaRPr kumimoji="1" lang="en-US" altLang="ja-JP" dirty="0"/>
          </a:p>
          <a:p>
            <a:r>
              <a:rPr lang="ja-JP" altLang="en-US" dirty="0"/>
              <a:t>備品申請書について</a:t>
            </a:r>
            <a:endParaRPr lang="en-US" altLang="ja-JP" dirty="0"/>
          </a:p>
          <a:p>
            <a:r>
              <a:rPr kumimoji="1" lang="ja-JP" altLang="en-US" dirty="0"/>
              <a:t>車両入構申請書について</a:t>
            </a:r>
            <a:endParaRPr kumimoji="1" lang="en-US" altLang="ja-JP" dirty="0"/>
          </a:p>
          <a:p>
            <a:r>
              <a:rPr lang="ja-JP" altLang="en-US" dirty="0"/>
              <a:t>飲食物管理予定書</a:t>
            </a:r>
            <a:r>
              <a:rPr lang="ja-JP" altLang="en-US"/>
              <a:t>について</a:t>
            </a:r>
            <a:endParaRPr kumimoji="1" lang="en-US" altLang="ja-JP" dirty="0"/>
          </a:p>
          <a:p>
            <a:r>
              <a:rPr kumimoji="1" lang="ja-JP" altLang="en-US" dirty="0"/>
              <a:t>公式媒体における参加団体企画案内ページについて</a:t>
            </a:r>
            <a:endParaRPr kumimoji="1" lang="en-US" altLang="ja-JP" dirty="0"/>
          </a:p>
          <a:p>
            <a:r>
              <a:rPr kumimoji="1" lang="ja-JP" altLang="en-US" dirty="0"/>
              <a:t>参加団体による第</a:t>
            </a:r>
            <a:r>
              <a:rPr kumimoji="1" lang="en-US" altLang="ja-JP" dirty="0"/>
              <a:t>137</a:t>
            </a:r>
            <a:r>
              <a:rPr kumimoji="1" lang="ja-JP" altLang="en-US" dirty="0"/>
              <a:t>回明大祭テーマの使用について</a:t>
            </a:r>
            <a:endParaRPr kumimoji="1" lang="en-US" altLang="ja-JP" dirty="0"/>
          </a:p>
          <a:p>
            <a:r>
              <a:rPr kumimoji="1" lang="ja-JP" altLang="en-US" dirty="0"/>
              <a:t>今後のスケジュールについて</a:t>
            </a:r>
            <a:endParaRPr kumimoji="1" lang="en-US" altLang="ja-JP" dirty="0"/>
          </a:p>
          <a:p>
            <a:r>
              <a:rPr lang="ja-JP" altLang="en-US" dirty="0"/>
              <a:t>お問い合わせ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3721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93F7155-CCB6-4B76-90EE-4C5EA94DD6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申請書について</a:t>
            </a:r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657E62FC-83AF-468F-8DB7-B878F112AE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p.1-2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6381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C10F9D-C862-45ED-B706-6FFF26A0E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注意事項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BE57DE-F7B0-4D94-9411-4B3EB4254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kumimoji="1" lang="ja-JP" altLang="en-US" b="1" dirty="0">
                <a:solidFill>
                  <a:srgbClr val="FF0000"/>
                </a:solidFill>
              </a:rPr>
              <a:t>全参加団体</a:t>
            </a:r>
            <a:r>
              <a:rPr kumimoji="1" lang="ja-JP" altLang="en-US" dirty="0"/>
              <a:t>に提出していただきます。</a:t>
            </a:r>
            <a:endParaRPr kumimoji="1" lang="en-US" altLang="ja-JP" dirty="0"/>
          </a:p>
          <a:p>
            <a:pPr marL="0" indent="0">
              <a:buNone/>
            </a:pPr>
            <a:endParaRPr lang="en-US" altLang="ja-JP" sz="900" dirty="0"/>
          </a:p>
          <a:p>
            <a:pPr>
              <a:buClr>
                <a:schemeClr val="tx1"/>
              </a:buClr>
            </a:pPr>
            <a:r>
              <a:rPr lang="en-US" altLang="ja-JP" b="1" dirty="0">
                <a:solidFill>
                  <a:srgbClr val="FF0000"/>
                </a:solidFill>
              </a:rPr>
              <a:t>8</a:t>
            </a:r>
            <a:r>
              <a:rPr lang="ja-JP" altLang="en-US" b="1" dirty="0">
                <a:solidFill>
                  <a:srgbClr val="FF0000"/>
                </a:solidFill>
              </a:rPr>
              <a:t>月</a:t>
            </a:r>
            <a:r>
              <a:rPr lang="en-US" altLang="ja-JP" b="1" dirty="0">
                <a:solidFill>
                  <a:srgbClr val="FF0000"/>
                </a:solidFill>
              </a:rPr>
              <a:t>27</a:t>
            </a:r>
            <a:r>
              <a:rPr lang="ja-JP" altLang="en-US" b="1" dirty="0">
                <a:solidFill>
                  <a:srgbClr val="FF0000"/>
                </a:solidFill>
              </a:rPr>
              <a:t>日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ja-JP" altLang="en-US" b="1" dirty="0">
                <a:solidFill>
                  <a:srgbClr val="FF0000"/>
                </a:solidFill>
              </a:rPr>
              <a:t>金</a:t>
            </a:r>
            <a:r>
              <a:rPr lang="en-US" altLang="ja-JP" b="1" dirty="0">
                <a:solidFill>
                  <a:srgbClr val="FF0000"/>
                </a:solidFill>
              </a:rPr>
              <a:t>)</a:t>
            </a:r>
            <a:r>
              <a:rPr lang="ja-JP" altLang="en-US" b="1" dirty="0">
                <a:solidFill>
                  <a:srgbClr val="FF0000"/>
                </a:solidFill>
              </a:rPr>
              <a:t>、</a:t>
            </a:r>
            <a:r>
              <a:rPr lang="en-US" altLang="ja-JP" b="1" dirty="0">
                <a:solidFill>
                  <a:srgbClr val="FF0000"/>
                </a:solidFill>
              </a:rPr>
              <a:t>28</a:t>
            </a:r>
            <a:r>
              <a:rPr lang="ja-JP" altLang="en-US" b="1" dirty="0">
                <a:solidFill>
                  <a:srgbClr val="FF0000"/>
                </a:solidFill>
              </a:rPr>
              <a:t>日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ja-JP" altLang="en-US" b="1" dirty="0">
                <a:solidFill>
                  <a:srgbClr val="FF0000"/>
                </a:solidFill>
              </a:rPr>
              <a:t>土</a:t>
            </a:r>
            <a:r>
              <a:rPr lang="en-US" altLang="ja-JP" b="1" dirty="0">
                <a:solidFill>
                  <a:srgbClr val="FF0000"/>
                </a:solidFill>
              </a:rPr>
              <a:t>)</a:t>
            </a:r>
            <a:r>
              <a:rPr lang="ja-JP" altLang="en-US" dirty="0"/>
              <a:t>の申請書提出日に提出してください。</a:t>
            </a:r>
            <a:endParaRPr lang="en-US" altLang="ja-JP" dirty="0"/>
          </a:p>
          <a:p>
            <a:endParaRPr lang="en-US" altLang="ja-JP" sz="900" dirty="0"/>
          </a:p>
          <a:p>
            <a:r>
              <a:rPr kumimoji="1" lang="ja-JP" altLang="en-US" dirty="0"/>
              <a:t>参加団体名は、</a:t>
            </a:r>
            <a:r>
              <a:rPr kumimoji="1" lang="ja-JP" altLang="en-US" b="1" dirty="0">
                <a:solidFill>
                  <a:srgbClr val="FF0000"/>
                </a:solidFill>
              </a:rPr>
              <a:t>正式名称</a:t>
            </a:r>
            <a:r>
              <a:rPr kumimoji="1" lang="ja-JP" altLang="en-US" dirty="0"/>
              <a:t>で入力してください。</a:t>
            </a:r>
            <a:endParaRPr kumimoji="1" lang="en-US" altLang="ja-JP" dirty="0"/>
          </a:p>
          <a:p>
            <a:endParaRPr lang="en-US" altLang="ja-JP" sz="900" dirty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3928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90E74C-2280-409C-A94F-6687A9E0DD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教室設備使用申請書</a:t>
            </a: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A4E239D1-F326-44B1-B012-47F3871B59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p.1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6229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コンテンツ プレースホルダー 10">
            <a:extLst>
              <a:ext uri="{FF2B5EF4-FFF2-40B4-BE49-F238E27FC236}">
                <a16:creationId xmlns:a16="http://schemas.microsoft.com/office/drawing/2014/main" id="{E3B599E6-BD53-4B0C-9C50-DD9D572182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18" t="18752" r="43696" b="33956"/>
          <a:stretch/>
        </p:blipFill>
        <p:spPr>
          <a:xfrm>
            <a:off x="2211722" y="1762906"/>
            <a:ext cx="7609244" cy="3742544"/>
          </a:xfr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88342105-802D-4FBB-A47E-F0CD59125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教室設備使用申請書</a:t>
            </a:r>
            <a:endParaRPr kumimoji="1" lang="ja-JP" altLang="en-US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273D09D5-865C-42D7-97BE-06D1653A675A}"/>
              </a:ext>
            </a:extLst>
          </p:cNvPr>
          <p:cNvSpPr/>
          <p:nvPr/>
        </p:nvSpPr>
        <p:spPr>
          <a:xfrm>
            <a:off x="6883736" y="1616754"/>
            <a:ext cx="2755563" cy="62162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6E0E4EA-01C7-40F3-BEAA-4926E48B7CE2}"/>
              </a:ext>
            </a:extLst>
          </p:cNvPr>
          <p:cNvSpPr/>
          <p:nvPr/>
        </p:nvSpPr>
        <p:spPr>
          <a:xfrm rot="5400000">
            <a:off x="5923706" y="1433250"/>
            <a:ext cx="908627" cy="517001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3770C284-A776-46D9-AB06-94271D2DF0D7}"/>
              </a:ext>
            </a:extLst>
          </p:cNvPr>
          <p:cNvSpPr/>
          <p:nvPr/>
        </p:nvSpPr>
        <p:spPr>
          <a:xfrm>
            <a:off x="8826837" y="4593269"/>
            <a:ext cx="609600" cy="53261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A435C41-3B6D-4A5E-ACBC-9C1F0D4A46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12" t="32639" r="53750" b="14722"/>
          <a:stretch/>
        </p:blipFill>
        <p:spPr>
          <a:xfrm>
            <a:off x="3029175" y="1435173"/>
            <a:ext cx="6951103" cy="4738252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0A69684-74DF-4DB0-95E1-E9EC204AEDAE}"/>
              </a:ext>
            </a:extLst>
          </p:cNvPr>
          <p:cNvSpPr/>
          <p:nvPr/>
        </p:nvSpPr>
        <p:spPr>
          <a:xfrm>
            <a:off x="5794768" y="2100783"/>
            <a:ext cx="1383775" cy="3984363"/>
          </a:xfrm>
          <a:prstGeom prst="rect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01419E-3590-48D4-8C6A-98DDF23E2B62}"/>
              </a:ext>
            </a:extLst>
          </p:cNvPr>
          <p:cNvSpPr/>
          <p:nvPr/>
        </p:nvSpPr>
        <p:spPr>
          <a:xfrm>
            <a:off x="7176139" y="2068709"/>
            <a:ext cx="2742415" cy="203951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1798139-A5E3-4F82-B443-520EC3316430}"/>
              </a:ext>
            </a:extLst>
          </p:cNvPr>
          <p:cNvSpPr/>
          <p:nvPr/>
        </p:nvSpPr>
        <p:spPr>
          <a:xfrm>
            <a:off x="7152682" y="5122843"/>
            <a:ext cx="2742415" cy="48116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6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  <p:bldP spid="9" grpId="0" animBg="1"/>
      <p:bldP spid="10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77693183-C52F-4B07-BD9F-7125A6342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プレゼン設備使用誓約書・申請書</a:t>
            </a:r>
            <a:endParaRPr lang="ja-JP" altLang="en-US" dirty="0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D3606AE7-7A49-4D8F-BF8C-780DD7453C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p.1-2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221563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Calibri"/>
        <a:ea typeface="ＭＳ ゴシック"/>
        <a:cs typeface=""/>
      </a:majorFont>
      <a:minorFont>
        <a:latin typeface="Calibri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14770DFC-34FD-4612-A874-04230CDACBBF}" vid="{393F0B64-B83A-4853-9AD2-75F4AF3CF3E8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</TotalTime>
  <Words>369</Words>
  <Application>Microsoft Office PowerPoint</Application>
  <PresentationFormat>ワイド画面</PresentationFormat>
  <Paragraphs>64</Paragraphs>
  <Slides>21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21</vt:i4>
      </vt:variant>
    </vt:vector>
  </HeadingPairs>
  <TitlesOfParts>
    <vt:vector size="31" baseType="lpstr">
      <vt:lpstr>ＭＳ ゴシック</vt:lpstr>
      <vt:lpstr>游ゴシック</vt:lpstr>
      <vt:lpstr>游ゴシック</vt:lpstr>
      <vt:lpstr>游ゴシック Light</vt:lpstr>
      <vt:lpstr>Arial</vt:lpstr>
      <vt:lpstr>Calibri</vt:lpstr>
      <vt:lpstr>Times New Roman</vt:lpstr>
      <vt:lpstr>Wingdings</vt:lpstr>
      <vt:lpstr>ホワイト</vt:lpstr>
      <vt:lpstr>デザインの設定</vt:lpstr>
      <vt:lpstr>第2回参加団体説明会</vt:lpstr>
      <vt:lpstr>第2回参加団体説明会</vt:lpstr>
      <vt:lpstr>配付資料</vt:lpstr>
      <vt:lpstr>本日の流れ</vt:lpstr>
      <vt:lpstr>申請書について</vt:lpstr>
      <vt:lpstr>注意事項</vt:lpstr>
      <vt:lpstr>教室設備使用申請書</vt:lpstr>
      <vt:lpstr>教室設備使用申請書</vt:lpstr>
      <vt:lpstr>プレゼン設備使用誓約書・申請書</vt:lpstr>
      <vt:lpstr>プレゼン設備使用誓約書・申請書</vt:lpstr>
      <vt:lpstr>プレゼン設備使用誓約書・申請書</vt:lpstr>
      <vt:lpstr>電力使用申請書</vt:lpstr>
      <vt:lpstr>電力使用申請書</vt:lpstr>
      <vt:lpstr>飲食物管理予定書について</vt:lpstr>
      <vt:lpstr>飲食物管理予定書について</vt:lpstr>
      <vt:lpstr>飲食物管理予定書について</vt:lpstr>
      <vt:lpstr>今後のスケジュールについて</vt:lpstr>
      <vt:lpstr>今後のスケジュールについて</vt:lpstr>
      <vt:lpstr>お問い合わせ</vt:lpstr>
      <vt:lpstr>お問い合わせ</vt:lpstr>
      <vt:lpstr>説明会出席フォーム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 彩希</dc:creator>
  <cp:lastModifiedBy>田中 孝侑</cp:lastModifiedBy>
  <cp:revision>42</cp:revision>
  <dcterms:created xsi:type="dcterms:W3CDTF">2021-01-17T17:10:16Z</dcterms:created>
  <dcterms:modified xsi:type="dcterms:W3CDTF">2021-08-11T12:40:58Z</dcterms:modified>
</cp:coreProperties>
</file>